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6" r:id="rId2"/>
    <p:sldId id="257" r:id="rId3"/>
    <p:sldId id="261" r:id="rId4"/>
    <p:sldId id="258" r:id="rId5"/>
    <p:sldId id="262" r:id="rId6"/>
    <p:sldId id="259" r:id="rId7"/>
    <p:sldId id="260" r:id="rId8"/>
  </p:sldIdLst>
  <p:sldSz cx="9144000" cy="6858000" type="screen4x3"/>
  <p:notesSz cx="7004050" cy="9290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088" cy="464503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7341" y="0"/>
            <a:ext cx="3035088" cy="464503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r">
              <a:defRPr sz="1200"/>
            </a:lvl1pPr>
          </a:lstStyle>
          <a:p>
            <a:fld id="{D6F62865-5555-4C6B-A3D9-ADF502D00F1D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3935"/>
            <a:ext cx="3035088" cy="464503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7341" y="8823935"/>
            <a:ext cx="3035088" cy="464503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r">
              <a:defRPr sz="1200"/>
            </a:lvl1pPr>
          </a:lstStyle>
          <a:p>
            <a:fld id="{8DB34D60-EC24-464B-913D-779B6531D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310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B122D-D5E9-48C6-A255-5C7068124F7D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1EB4DA0-3613-4321-AD3D-7278070A95D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B122D-D5E9-48C6-A255-5C7068124F7D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B4DA0-3613-4321-AD3D-7278070A95D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1EB4DA0-3613-4321-AD3D-7278070A95D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B122D-D5E9-48C6-A255-5C7068124F7D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B122D-D5E9-48C6-A255-5C7068124F7D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1EB4DA0-3613-4321-AD3D-7278070A95D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B122D-D5E9-48C6-A255-5C7068124F7D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1EB4DA0-3613-4321-AD3D-7278070A95D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36B122D-D5E9-48C6-A255-5C7068124F7D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B4DA0-3613-4321-AD3D-7278070A95D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B122D-D5E9-48C6-A255-5C7068124F7D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1EB4DA0-3613-4321-AD3D-7278070A95D1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B122D-D5E9-48C6-A255-5C7068124F7D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1EB4DA0-3613-4321-AD3D-7278070A95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B122D-D5E9-48C6-A255-5C7068124F7D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1EB4DA0-3613-4321-AD3D-7278070A95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1EB4DA0-3613-4321-AD3D-7278070A95D1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B122D-D5E9-48C6-A255-5C7068124F7D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1EB4DA0-3613-4321-AD3D-7278070A95D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36B122D-D5E9-48C6-A255-5C7068124F7D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36B122D-D5E9-48C6-A255-5C7068124F7D}" type="datetimeFigureOut">
              <a:rPr lang="en-US" smtClean="0"/>
              <a:t>6/6/2013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1EB4DA0-3613-4321-AD3D-7278070A95D1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Reproduction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Animals &amp; Humans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43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Reproduction - Animals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Asexual reproduction </a:t>
            </a:r>
          </a:p>
          <a:p>
            <a:r>
              <a:rPr lang="en-US" dirty="0"/>
              <a:t>Splitting</a:t>
            </a:r>
          </a:p>
          <a:p>
            <a:r>
              <a:rPr lang="en-US" dirty="0"/>
              <a:t>Budding</a:t>
            </a:r>
          </a:p>
          <a:p>
            <a:r>
              <a:rPr lang="en-US" dirty="0"/>
              <a:t>Parthenogenesis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676400"/>
            <a:ext cx="1152525" cy="153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267200"/>
            <a:ext cx="194310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352800"/>
            <a:ext cx="1857375" cy="245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2012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Sexual reproduction</a:t>
            </a:r>
          </a:p>
          <a:p>
            <a:r>
              <a:rPr lang="en-US" dirty="0"/>
              <a:t>Sperm and egg</a:t>
            </a:r>
          </a:p>
          <a:p>
            <a:r>
              <a:rPr lang="en-US" dirty="0"/>
              <a:t>Separate sexes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581150"/>
            <a:ext cx="2466975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429000"/>
            <a:ext cx="2466975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191000"/>
            <a:ext cx="272415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8944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External </a:t>
            </a:r>
            <a:r>
              <a:rPr lang="en-US" dirty="0" smtClean="0"/>
              <a:t>fertilization</a:t>
            </a:r>
            <a:endParaRPr lang="en-US" dirty="0"/>
          </a:p>
          <a:p>
            <a:r>
              <a:rPr lang="en-US" dirty="0"/>
              <a:t>Internal </a:t>
            </a:r>
            <a:r>
              <a:rPr lang="en-US" dirty="0" smtClean="0"/>
              <a:t>fertilization  </a:t>
            </a:r>
            <a:endParaRPr lang="en-US" dirty="0"/>
          </a:p>
          <a:p>
            <a:r>
              <a:rPr lang="en-US" dirty="0"/>
              <a:t>Oviparous</a:t>
            </a:r>
          </a:p>
          <a:p>
            <a:r>
              <a:rPr lang="en-US" dirty="0"/>
              <a:t>Ovoviviparous</a:t>
            </a:r>
          </a:p>
          <a:p>
            <a:r>
              <a:rPr lang="en-US" dirty="0"/>
              <a:t>Viviparous 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752600"/>
            <a:ext cx="272415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311424"/>
            <a:ext cx="2619375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810000"/>
            <a:ext cx="31242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3842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Metamorphosis – incomplete &amp; complete</a:t>
            </a:r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362200"/>
            <a:ext cx="41148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362200"/>
            <a:ext cx="35052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413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Reproduction - Humans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Sperm &amp; egg</a:t>
            </a:r>
          </a:p>
          <a:p>
            <a:r>
              <a:rPr lang="en-US" dirty="0"/>
              <a:t>Internal </a:t>
            </a:r>
            <a:r>
              <a:rPr lang="en-US" dirty="0" smtClean="0"/>
              <a:t>fertilization</a:t>
            </a:r>
          </a:p>
          <a:p>
            <a:r>
              <a:rPr lang="en-US" dirty="0" smtClean="0"/>
              <a:t>Viviparous</a:t>
            </a:r>
            <a:endParaRPr lang="en-US" dirty="0"/>
          </a:p>
          <a:p>
            <a:r>
              <a:rPr lang="en-US" dirty="0"/>
              <a:t>Separate sexes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288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Placenta to nourish fetus</a:t>
            </a:r>
          </a:p>
          <a:p>
            <a:r>
              <a:rPr lang="en-US" dirty="0"/>
              <a:t>Mammary glands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895600"/>
            <a:ext cx="381000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5506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509</TotalTime>
  <Words>48</Words>
  <Application>Microsoft Office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Animals &amp; Humans </vt:lpstr>
      <vt:lpstr>Reproduction - Animals</vt:lpstr>
      <vt:lpstr>PowerPoint Presentation</vt:lpstr>
      <vt:lpstr>PowerPoint Presentation</vt:lpstr>
      <vt:lpstr>PowerPoint Presentation</vt:lpstr>
      <vt:lpstr>Reproduction - Humans</vt:lpstr>
      <vt:lpstr>PowerPoint Presentation</vt:lpstr>
    </vt:vector>
  </TitlesOfParts>
  <Company>WCS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Animals &amp; Humans</dc:title>
  <dc:creator>warren</dc:creator>
  <cp:lastModifiedBy>warren</cp:lastModifiedBy>
  <cp:revision>5</cp:revision>
  <cp:lastPrinted>2013-06-06T10:43:08Z</cp:lastPrinted>
  <dcterms:created xsi:type="dcterms:W3CDTF">2013-05-21T15:09:31Z</dcterms:created>
  <dcterms:modified xsi:type="dcterms:W3CDTF">2013-06-06T17:08:21Z</dcterms:modified>
</cp:coreProperties>
</file>