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7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903AFC7D-8342-4649-9A35-4692D55B9C90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279D20A1-5C19-4884-99F6-45FABCF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BF937A-1A1B-46FC-A776-B89A09AE02F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9FD7F76-5D6E-445B-B335-86D1CE3131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Animals &amp; Humans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Nervous &amp;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Eyespots &amp; eyes</a:t>
            </a:r>
          </a:p>
          <a:p>
            <a:r>
              <a:rPr lang="en-US" dirty="0" smtClean="0"/>
              <a:t>Ears, tympanic membranes</a:t>
            </a:r>
          </a:p>
          <a:p>
            <a:r>
              <a:rPr lang="en-US" dirty="0" smtClean="0"/>
              <a:t>Electric sense</a:t>
            </a:r>
          </a:p>
          <a:p>
            <a:r>
              <a:rPr lang="en-US" dirty="0" smtClean="0"/>
              <a:t>Smell  - noses and tongues</a:t>
            </a:r>
          </a:p>
          <a:p>
            <a:r>
              <a:rPr lang="en-US" dirty="0" smtClean="0"/>
              <a:t>Antennae </a:t>
            </a:r>
          </a:p>
          <a:p>
            <a:r>
              <a:rPr lang="en-US" dirty="0" smtClean="0"/>
              <a:t>Hormones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Brain with well developed cerebrum used for thinking and memory</a:t>
            </a:r>
          </a:p>
          <a:p>
            <a:r>
              <a:rPr lang="en-US" dirty="0" smtClean="0"/>
              <a:t>Nerves used to transmit information from one area of the body to another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7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senses</a:t>
            </a:r>
          </a:p>
          <a:p>
            <a:r>
              <a:rPr lang="en-US" dirty="0" smtClean="0"/>
              <a:t>Eyes </a:t>
            </a:r>
          </a:p>
          <a:p>
            <a:r>
              <a:rPr lang="en-US" dirty="0" smtClean="0"/>
              <a:t>Ears </a:t>
            </a:r>
            <a:endParaRPr lang="en-US" dirty="0"/>
          </a:p>
          <a:p>
            <a:r>
              <a:rPr lang="en-US" dirty="0" smtClean="0"/>
              <a:t>Smell </a:t>
            </a:r>
          </a:p>
          <a:p>
            <a:r>
              <a:rPr lang="en-US" dirty="0" smtClean="0"/>
              <a:t>Skin </a:t>
            </a:r>
          </a:p>
        </p:txBody>
      </p:sp>
    </p:spTree>
    <p:extLst>
      <p:ext uri="{BB962C8B-B14F-4D97-AF65-F5344CB8AC3E}">
        <p14:creationId xmlns:p14="http://schemas.microsoft.com/office/powerpoint/2010/main" val="41816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body’s ability to fight off foreign invaders</a:t>
            </a:r>
          </a:p>
          <a:p>
            <a:r>
              <a:rPr lang="en-US" dirty="0" smtClean="0"/>
              <a:t>Skin</a:t>
            </a:r>
          </a:p>
          <a:p>
            <a:r>
              <a:rPr lang="en-US" dirty="0" smtClean="0"/>
              <a:t>Body secretions</a:t>
            </a:r>
          </a:p>
          <a:p>
            <a:r>
              <a:rPr lang="en-US" dirty="0" smtClean="0"/>
              <a:t>White blood cells</a:t>
            </a:r>
          </a:p>
          <a:p>
            <a:r>
              <a:rPr lang="en-US" dirty="0" smtClean="0"/>
              <a:t>Antibodies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System of glands that secrete hormones</a:t>
            </a:r>
          </a:p>
          <a:p>
            <a:r>
              <a:rPr lang="en-US" dirty="0" smtClean="0"/>
              <a:t>Chemical messengers that tell body to do different tasks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9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Insulin</a:t>
            </a:r>
          </a:p>
          <a:p>
            <a:r>
              <a:rPr lang="en-US" dirty="0" smtClean="0"/>
              <a:t>Growth hormone</a:t>
            </a:r>
          </a:p>
          <a:p>
            <a:r>
              <a:rPr lang="en-US" dirty="0" smtClean="0"/>
              <a:t>Testosterone &amp; estrogens</a:t>
            </a:r>
          </a:p>
          <a:p>
            <a:r>
              <a:rPr lang="en-US" dirty="0" smtClean="0"/>
              <a:t>Epinephrine &amp; adrenaline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animals need to be able to 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</a:p>
          <a:p>
            <a:r>
              <a:rPr lang="en-US" dirty="0" smtClean="0"/>
              <a:t>Maintain homeostasis</a:t>
            </a:r>
          </a:p>
          <a:p>
            <a:r>
              <a:rPr lang="en-US" dirty="0" smtClean="0"/>
              <a:t>Survival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cell designed to transmit information throughout animals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9146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 and jellyfish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2362200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562600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Ganglion (Ganglia)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20" y="2133600"/>
            <a:ext cx="54768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indication that there is a head on the animal</a:t>
            </a:r>
          </a:p>
          <a:p>
            <a:r>
              <a:rPr lang="en-US" dirty="0" smtClean="0"/>
              <a:t>Will contain one large ganglion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brains are found in some mollusks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199"/>
            <a:ext cx="42481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5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Vertebrate brains: cerebrum, cerebellum, medulla oblongata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92248"/>
            <a:ext cx="39052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2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611</TotalTime>
  <Words>164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Animals &amp; Humans</vt:lpstr>
      <vt:lpstr>Why do animals need to be able to respond?</vt:lpstr>
      <vt:lpstr>Neurons </vt:lpstr>
      <vt:lpstr>Nerve nets</vt:lpstr>
      <vt:lpstr>Nerve cord</vt:lpstr>
      <vt:lpstr>Ganglion (Ganglia)</vt:lpstr>
      <vt:lpstr>Cephalization</vt:lpstr>
      <vt:lpstr>Brains</vt:lpstr>
      <vt:lpstr>PowerPoint Presentation</vt:lpstr>
      <vt:lpstr>Senses</vt:lpstr>
      <vt:lpstr>Humans</vt:lpstr>
      <vt:lpstr>PowerPoint Presentation</vt:lpstr>
      <vt:lpstr>Immune Response</vt:lpstr>
      <vt:lpstr>Endocrine System</vt:lpstr>
      <vt:lpstr>Hormones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&amp; Humans</dc:title>
  <dc:creator>warren</dc:creator>
  <cp:lastModifiedBy>warren</cp:lastModifiedBy>
  <cp:revision>11</cp:revision>
  <cp:lastPrinted>2013-05-08T16:59:15Z</cp:lastPrinted>
  <dcterms:created xsi:type="dcterms:W3CDTF">2013-05-08T10:47:22Z</dcterms:created>
  <dcterms:modified xsi:type="dcterms:W3CDTF">2013-05-13T16:53:52Z</dcterms:modified>
</cp:coreProperties>
</file>