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B57961CB-D8BF-4D94-A6AD-BF25CBBB0F9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9757EF5-B475-4C76-B991-4D1CE281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A89978-70BC-4A4F-A7C8-65985460FB49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74E678-5391-48C9-9072-F5674A901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 &amp; Humans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Movement &amp;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5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-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muscle – cardiac, smooth, and skeletal</a:t>
            </a:r>
          </a:p>
          <a:p>
            <a:r>
              <a:rPr lang="en-US" dirty="0" smtClean="0"/>
              <a:t>Joints, tendons, ligaments</a:t>
            </a:r>
          </a:p>
          <a:p>
            <a:r>
              <a:rPr lang="en-US" dirty="0" smtClean="0"/>
              <a:t>Muscles work in antagonistic pairs to create movement – </a:t>
            </a:r>
            <a:r>
              <a:rPr lang="en-US" smtClean="0"/>
              <a:t>voluntary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Antagonistic Muscle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876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</a:t>
            </a:r>
          </a:p>
          <a:p>
            <a:r>
              <a:rPr lang="en-US" dirty="0" smtClean="0"/>
              <a:t>Allows organism to change shape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048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048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1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Outside skeleton</a:t>
            </a:r>
          </a:p>
          <a:p>
            <a:r>
              <a:rPr lang="en-US" dirty="0" smtClean="0"/>
              <a:t>Hard outer covering made of chitin</a:t>
            </a:r>
          </a:p>
          <a:p>
            <a:r>
              <a:rPr lang="en-US" dirty="0" smtClean="0"/>
              <a:t>Some are shells made of calcium carbonate</a:t>
            </a:r>
          </a:p>
          <a:p>
            <a:r>
              <a:rPr lang="en-US" dirty="0" smtClean="0"/>
              <a:t>Provides waterproof coating, protection, attachment site for muscles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Molting</a:t>
            </a:r>
          </a:p>
          <a:p>
            <a:pPr lvl="1"/>
            <a:r>
              <a:rPr lang="en-US" dirty="0" smtClean="0"/>
              <a:t>Heavy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686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9" y="35052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0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skeleton</a:t>
            </a:r>
          </a:p>
          <a:p>
            <a:r>
              <a:rPr lang="en-US" dirty="0" smtClean="0"/>
              <a:t>Can be made of calcified plates, cartilage, or bone</a:t>
            </a:r>
          </a:p>
          <a:p>
            <a:r>
              <a:rPr lang="en-US" dirty="0" smtClean="0"/>
              <a:t>Joints allow limbs to bend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0485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267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3095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1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&amp;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produce movement by contracting</a:t>
            </a:r>
          </a:p>
          <a:p>
            <a:r>
              <a:rPr lang="en-US" dirty="0" smtClean="0"/>
              <a:t>Must have something to work with in order to produce movement</a:t>
            </a:r>
          </a:p>
          <a:p>
            <a:r>
              <a:rPr lang="en-US" dirty="0" smtClean="0"/>
              <a:t>Attach to bones, using tendons, to produce movement</a:t>
            </a:r>
          </a:p>
          <a:p>
            <a:r>
              <a:rPr lang="en-US" dirty="0" smtClean="0"/>
              <a:t>Often work in pairs </a:t>
            </a:r>
          </a:p>
        </p:txBody>
      </p:sp>
    </p:spTree>
    <p:extLst>
      <p:ext uri="{BB962C8B-B14F-4D97-AF65-F5344CB8AC3E}">
        <p14:creationId xmlns:p14="http://schemas.microsoft.com/office/powerpoint/2010/main" val="228091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do not move – sessile</a:t>
            </a:r>
          </a:p>
          <a:p>
            <a:r>
              <a:rPr lang="en-US" dirty="0" smtClean="0"/>
              <a:t>Legs, wings, fins, tentacles,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" y="44958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3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-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Endoskeleton</a:t>
            </a:r>
          </a:p>
          <a:p>
            <a:r>
              <a:rPr lang="en-US" dirty="0" smtClean="0"/>
              <a:t>206 bones</a:t>
            </a:r>
          </a:p>
          <a:p>
            <a:r>
              <a:rPr lang="en-US" dirty="0" smtClean="0"/>
              <a:t>Used for protection, support, muscle attachment, mineral storage,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886200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162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Animals &amp; Humans </vt:lpstr>
      <vt:lpstr>Hydrostatic Skeleton</vt:lpstr>
      <vt:lpstr>Exoskeleton</vt:lpstr>
      <vt:lpstr>PowerPoint Presentation</vt:lpstr>
      <vt:lpstr>Endoskeleton</vt:lpstr>
      <vt:lpstr>PowerPoint Presentation</vt:lpstr>
      <vt:lpstr>Muscles &amp; Movement</vt:lpstr>
      <vt:lpstr>PowerPoint Presentation</vt:lpstr>
      <vt:lpstr>Humans - Skeleton</vt:lpstr>
      <vt:lpstr>Humans - Muscles</vt:lpstr>
      <vt:lpstr>Antagonistic Muscle Pairs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&amp; Humans</dc:title>
  <dc:creator>warren</dc:creator>
  <cp:lastModifiedBy>warren</cp:lastModifiedBy>
  <cp:revision>4</cp:revision>
  <cp:lastPrinted>2013-05-03T11:54:04Z</cp:lastPrinted>
  <dcterms:created xsi:type="dcterms:W3CDTF">2013-05-03T10:46:49Z</dcterms:created>
  <dcterms:modified xsi:type="dcterms:W3CDTF">2013-05-03T12:13:49Z</dcterms:modified>
</cp:coreProperties>
</file>