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57" r:id="rId5"/>
    <p:sldId id="269" r:id="rId6"/>
    <p:sldId id="258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9" r:id="rId16"/>
    <p:sldId id="26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A9F8-87E1-4938-AF46-A567D8D5D83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4FCB-CAFA-471B-B4B3-D310EDE8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 and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5496433" cy="4525963"/>
          </a:xfrm>
        </p:spPr>
      </p:pic>
    </p:spTree>
    <p:extLst>
      <p:ext uri="{BB962C8B-B14F-4D97-AF65-F5344CB8AC3E}">
        <p14:creationId xmlns:p14="http://schemas.microsoft.com/office/powerpoint/2010/main" val="19074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is Fun!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848600" cy="5409497"/>
          </a:xfrm>
        </p:spPr>
      </p:pic>
    </p:spTree>
    <p:extLst>
      <p:ext uri="{BB962C8B-B14F-4D97-AF65-F5344CB8AC3E}">
        <p14:creationId xmlns:p14="http://schemas.microsoft.com/office/powerpoint/2010/main" val="29274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and the Chemistry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477000" cy="4733192"/>
          </a:xfrm>
        </p:spPr>
      </p:pic>
    </p:spTree>
    <p:extLst>
      <p:ext uri="{BB962C8B-B14F-4D97-AF65-F5344CB8AC3E}">
        <p14:creationId xmlns:p14="http://schemas.microsoft.com/office/powerpoint/2010/main" val="3507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the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115"/>
            <a:ext cx="8229600" cy="3894132"/>
          </a:xfrm>
        </p:spPr>
      </p:pic>
    </p:spTree>
    <p:extLst>
      <p:ext uri="{BB962C8B-B14F-4D97-AF65-F5344CB8AC3E}">
        <p14:creationId xmlns:p14="http://schemas.microsoft.com/office/powerpoint/2010/main" val="6066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and Energy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86" y="1600200"/>
            <a:ext cx="5853828" cy="4525963"/>
          </a:xfrm>
        </p:spPr>
      </p:pic>
    </p:spTree>
    <p:extLst>
      <p:ext uri="{BB962C8B-B14F-4D97-AF65-F5344CB8AC3E}">
        <p14:creationId xmlns:p14="http://schemas.microsoft.com/office/powerpoint/2010/main" val="13945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“In your own words”</a:t>
            </a:r>
            <a:br>
              <a:rPr lang="en-US" dirty="0" smtClean="0"/>
            </a:br>
            <a:r>
              <a:rPr lang="en-US" sz="2700" dirty="0" smtClean="0"/>
              <a:t>Look these up online.  Please think in terms of chemistry.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Define: Potential and Kinetic Energy</a:t>
            </a:r>
          </a:p>
          <a:p>
            <a:pPr lvl="1"/>
            <a:r>
              <a:rPr lang="en-US" dirty="0" smtClean="0"/>
              <a:t>Provide an example of each</a:t>
            </a:r>
          </a:p>
          <a:p>
            <a:r>
              <a:rPr lang="en-US" dirty="0" smtClean="0"/>
              <a:t>Define: Endothermic and Exothermic</a:t>
            </a:r>
          </a:p>
          <a:p>
            <a:r>
              <a:rPr lang="en-US" dirty="0" smtClean="0"/>
              <a:t>State: “The Law of Conservation of Energy” </a:t>
            </a:r>
          </a:p>
          <a:p>
            <a:r>
              <a:rPr lang="en-US" dirty="0" smtClean="0"/>
              <a:t>Define: Thermodynamics</a:t>
            </a:r>
          </a:p>
          <a:p>
            <a:r>
              <a:rPr lang="en-US" dirty="0" smtClean="0"/>
              <a:t>What is a…?</a:t>
            </a:r>
          </a:p>
          <a:p>
            <a:pPr lvl="1"/>
            <a:r>
              <a:rPr lang="en-US" dirty="0" smtClean="0"/>
              <a:t>Joule</a:t>
            </a:r>
          </a:p>
          <a:p>
            <a:pPr lvl="1"/>
            <a:r>
              <a:rPr lang="en-US" dirty="0" smtClean="0"/>
              <a:t>Calorie</a:t>
            </a:r>
          </a:p>
          <a:p>
            <a:pPr lvl="1"/>
            <a:r>
              <a:rPr lang="en-US" dirty="0" smtClean="0"/>
              <a:t>Food Calorie</a:t>
            </a:r>
          </a:p>
        </p:txBody>
      </p:sp>
    </p:spTree>
    <p:extLst>
      <p:ext uri="{BB962C8B-B14F-4D97-AF65-F5344CB8AC3E}">
        <p14:creationId xmlns:p14="http://schemas.microsoft.com/office/powerpoint/2010/main" val="3429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 vs. Exothermic</a:t>
            </a:r>
            <a:br>
              <a:rPr lang="en-US" dirty="0" smtClean="0"/>
            </a:br>
            <a:r>
              <a:rPr lang="en-US" dirty="0" smtClean="0"/>
              <a:t>The “Good” vs. “Bad” Roller Coaster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10400" cy="5253408"/>
          </a:xfrm>
        </p:spPr>
      </p:pic>
    </p:spTree>
    <p:extLst>
      <p:ext uri="{BB962C8B-B14F-4D97-AF65-F5344CB8AC3E}">
        <p14:creationId xmlns:p14="http://schemas.microsoft.com/office/powerpoint/2010/main" val="27076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Motion Energy</a:t>
            </a:r>
          </a:p>
          <a:p>
            <a:r>
              <a:rPr lang="en-US" dirty="0" smtClean="0"/>
              <a:t>Sound Energy</a:t>
            </a:r>
          </a:p>
          <a:p>
            <a:r>
              <a:rPr lang="en-US" dirty="0" smtClean="0"/>
              <a:t>Thermal Energy</a:t>
            </a:r>
          </a:p>
          <a:p>
            <a:r>
              <a:rPr lang="en-US" dirty="0" smtClean="0"/>
              <a:t>Radiant energy</a:t>
            </a:r>
          </a:p>
          <a:p>
            <a:r>
              <a:rPr lang="en-US" dirty="0" smtClean="0"/>
              <a:t>Chemical Energy</a:t>
            </a:r>
          </a:p>
          <a:p>
            <a:r>
              <a:rPr lang="en-US" dirty="0" smtClean="0"/>
              <a:t>Electrical Energy</a:t>
            </a:r>
          </a:p>
          <a:p>
            <a:r>
              <a:rPr lang="en-US" dirty="0" smtClean="0"/>
              <a:t>Conduction, Convection, Radiation</a:t>
            </a:r>
          </a:p>
          <a:p>
            <a:r>
              <a:rPr lang="en-US" dirty="0" smtClean="0"/>
              <a:t>Mechanical Energy</a:t>
            </a:r>
          </a:p>
          <a:p>
            <a:r>
              <a:rPr lang="en-US" dirty="0" smtClean="0"/>
              <a:t>Stored Energy</a:t>
            </a:r>
          </a:p>
          <a:p>
            <a:r>
              <a:rPr lang="en-US" dirty="0" smtClean="0"/>
              <a:t>Temperature v. Heat</a:t>
            </a:r>
          </a:p>
          <a:p>
            <a:r>
              <a:rPr lang="en-US" dirty="0" smtClean="0"/>
              <a:t>Energy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0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Post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True False</a:t>
            </a:r>
          </a:p>
          <a:p>
            <a:r>
              <a:rPr lang="en-US" dirty="0" smtClean="0"/>
              <a:t>35 Multiple Choice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Energy Web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239000" cy="5165456"/>
          </a:xfrm>
        </p:spPr>
      </p:pic>
    </p:spTree>
    <p:extLst>
      <p:ext uri="{BB962C8B-B14F-4D97-AF65-F5344CB8AC3E}">
        <p14:creationId xmlns:p14="http://schemas.microsoft.com/office/powerpoint/2010/main" val="29673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63618" cy="24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492357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54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Energy?</a:t>
            </a:r>
            <a:br>
              <a:rPr lang="en-US" dirty="0" smtClean="0"/>
            </a:br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Pre-test</a:t>
            </a:r>
          </a:p>
          <a:p>
            <a:r>
              <a:rPr lang="en-US" dirty="0" smtClean="0"/>
              <a:t>Documenting Prior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Hypothetical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in class and submit with homework questions from this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Energy Pretest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Pretest results.</a:t>
            </a:r>
          </a:p>
          <a:p>
            <a:r>
              <a:rPr lang="en-US" dirty="0" smtClean="0"/>
              <a:t>Select/use results to create group definitions of Energy</a:t>
            </a:r>
          </a:p>
          <a:p>
            <a:r>
              <a:rPr lang="en-US" dirty="0" smtClean="0"/>
              <a:t>What do you believe are the correct units for energy from the lists generated?</a:t>
            </a:r>
          </a:p>
          <a:p>
            <a:r>
              <a:rPr lang="en-US" dirty="0" smtClean="0"/>
              <a:t>Of all the types of energy listed, which do you believe are truly types of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Read the Energy Information Packet</a:t>
            </a:r>
          </a:p>
          <a:p>
            <a:pPr marL="514350" indent="-514350">
              <a:buAutoNum type="arabicPeriod"/>
            </a:pPr>
            <a:r>
              <a:rPr lang="en-US" dirty="0" smtClean="0"/>
              <a:t>1/3 of the class will begin with the Heat Lab using the </a:t>
            </a:r>
            <a:r>
              <a:rPr lang="en-US" dirty="0" err="1" smtClean="0"/>
              <a:t>PhET</a:t>
            </a:r>
            <a:r>
              <a:rPr lang="en-US" dirty="0" smtClean="0"/>
              <a:t> Simulation as indicated.</a:t>
            </a:r>
          </a:p>
          <a:p>
            <a:pPr marL="514350" indent="-514350">
              <a:buAutoNum type="arabicPeriod"/>
            </a:pPr>
            <a:r>
              <a:rPr lang="en-US" dirty="0" smtClean="0"/>
              <a:t>1/3 of the class will work on observations of baking soda and citric acid</a:t>
            </a:r>
          </a:p>
          <a:p>
            <a:pPr marL="514350" indent="-514350">
              <a:buAutoNum type="arabicPeriod"/>
            </a:pPr>
            <a:r>
              <a:rPr lang="en-US" dirty="0" smtClean="0"/>
              <a:t>1/3 of the class will perform Balloon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Energy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3749842" cy="3886200"/>
          </a:xfrm>
        </p:spPr>
      </p:pic>
    </p:spTree>
    <p:extLst>
      <p:ext uri="{BB962C8B-B14F-4D97-AF65-F5344CB8AC3E}">
        <p14:creationId xmlns:p14="http://schemas.microsoft.com/office/powerpoint/2010/main" val="34812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Symbols</a:t>
            </a:r>
            <a:br>
              <a:rPr lang="en-US" dirty="0" smtClean="0"/>
            </a:br>
            <a:r>
              <a:rPr lang="en-US" sz="3100" dirty="0" smtClean="0"/>
              <a:t>Write what you think each of these symbols represent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6660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231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Energy Web</vt:lpstr>
      <vt:lpstr>PowerPoint Presentation</vt:lpstr>
      <vt:lpstr>What is Energy? Discuss</vt:lpstr>
      <vt:lpstr>Lightning Hypothetical</vt:lpstr>
      <vt:lpstr>Discuss Energy Pretest Results</vt:lpstr>
      <vt:lpstr>Energy Stations</vt:lpstr>
      <vt:lpstr>Some Energy Types</vt:lpstr>
      <vt:lpstr>Energy Symbols Write what you think each of these symbols represent</vt:lpstr>
      <vt:lpstr>Homes and Energy</vt:lpstr>
      <vt:lpstr>Energy is Fun!</vt:lpstr>
      <vt:lpstr>Electricity and the Chemistry Connection</vt:lpstr>
      <vt:lpstr>Energy and the World</vt:lpstr>
      <vt:lpstr>Water and Energy Connection</vt:lpstr>
      <vt:lpstr>Homework “In your own words” Look these up online.  Please think in terms of chemistry.</vt:lpstr>
      <vt:lpstr>Endo vs. Exothermic The “Good” vs. “Bad” Roller Coaster</vt:lpstr>
      <vt:lpstr>Additional Terms</vt:lpstr>
      <vt:lpstr>Energy Post Test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</dc:creator>
  <cp:lastModifiedBy>Windows User</cp:lastModifiedBy>
  <cp:revision>17</cp:revision>
  <dcterms:created xsi:type="dcterms:W3CDTF">2013-09-23T20:08:19Z</dcterms:created>
  <dcterms:modified xsi:type="dcterms:W3CDTF">2014-10-14T16:22:19Z</dcterms:modified>
</cp:coreProperties>
</file>