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58" r:id="rId4"/>
    <p:sldId id="26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C1F6B-5FAE-428D-9B53-A9267A1BACB2}" type="datetimeFigureOut">
              <a:rPr lang="en-US" smtClean="0"/>
              <a:t>11/10/2013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37EE8-87A0-4C47-B661-765E1D5CB4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C1F6B-5FAE-428D-9B53-A9267A1BACB2}" type="datetimeFigureOut">
              <a:rPr lang="en-US" smtClean="0"/>
              <a:t>11/10/2013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37EE8-87A0-4C47-B661-765E1D5CB4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C1F6B-5FAE-428D-9B53-A9267A1BACB2}" type="datetimeFigureOut">
              <a:rPr lang="en-US" smtClean="0"/>
              <a:t>11/10/2013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37EE8-87A0-4C47-B661-765E1D5CB4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C1F6B-5FAE-428D-9B53-A9267A1BACB2}" type="datetimeFigureOut">
              <a:rPr lang="en-US" smtClean="0"/>
              <a:t>11/10/2013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37EE8-87A0-4C47-B661-765E1D5CB4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C1F6B-5FAE-428D-9B53-A9267A1BACB2}" type="datetimeFigureOut">
              <a:rPr lang="en-US" smtClean="0"/>
              <a:t>11/10/2013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37EE8-87A0-4C47-B661-765E1D5CB4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C1F6B-5FAE-428D-9B53-A9267A1BACB2}" type="datetimeFigureOut">
              <a:rPr lang="en-US" smtClean="0"/>
              <a:t>11/10/2013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37EE8-87A0-4C47-B661-765E1D5CB4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C1F6B-5FAE-428D-9B53-A9267A1BACB2}" type="datetimeFigureOut">
              <a:rPr lang="en-US" smtClean="0"/>
              <a:t>11/10/2013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37EE8-87A0-4C47-B661-765E1D5CB4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C1F6B-5FAE-428D-9B53-A9267A1BACB2}" type="datetimeFigureOut">
              <a:rPr lang="en-US" smtClean="0"/>
              <a:t>11/10/2013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37EE8-87A0-4C47-B661-765E1D5CB4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C1F6B-5FAE-428D-9B53-A9267A1BACB2}" type="datetimeFigureOut">
              <a:rPr lang="en-US" smtClean="0"/>
              <a:t>11/10/2013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37EE8-87A0-4C47-B661-765E1D5CB4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C1F6B-5FAE-428D-9B53-A9267A1BACB2}" type="datetimeFigureOut">
              <a:rPr lang="en-US" smtClean="0"/>
              <a:t>11/10/2013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37EE8-87A0-4C47-B661-765E1D5CB4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C1F6B-5FAE-428D-9B53-A9267A1BACB2}" type="datetimeFigureOut">
              <a:rPr lang="en-US" smtClean="0"/>
              <a:t>11/10/2013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37EE8-87A0-4C47-B661-765E1D5CB4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DC1F6B-5FAE-428D-9B53-A9267A1BACB2}" type="datetimeFigureOut">
              <a:rPr lang="en-US" smtClean="0"/>
              <a:t>11/10/2013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B37EE8-87A0-4C47-B661-765E1D5CB46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1"/>
            <a:ext cx="7772400" cy="3143250"/>
          </a:xfrm>
        </p:spPr>
        <p:txBody>
          <a:bodyPr/>
          <a:lstStyle/>
          <a:p>
            <a:r>
              <a:rPr lang="en-US" dirty="0" smtClean="0"/>
              <a:t>Chapter 8.1</a:t>
            </a:r>
            <a:br>
              <a:rPr lang="en-US" dirty="0" smtClean="0"/>
            </a:br>
            <a:r>
              <a:rPr lang="en-US" dirty="0" smtClean="0"/>
              <a:t>Osmosis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81400"/>
            <a:ext cx="6400800" cy="2057400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Yes…osmosis and diffusion are different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Passive transport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Does not require energy to move substances across membranes</a:t>
            </a:r>
          </a:p>
          <a:p>
            <a:r>
              <a:rPr lang="en-US" dirty="0" smtClean="0"/>
              <a:t>Substances move with a concentration gradient (high to low)</a:t>
            </a:r>
          </a:p>
          <a:p>
            <a:r>
              <a:rPr lang="en-US" dirty="0" smtClean="0"/>
              <a:t>Examples – diffusion, osmosis, facilitated diffusion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3994339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Active transport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Moves particles from an area of low concentration to an area of high concentration</a:t>
            </a:r>
          </a:p>
          <a:p>
            <a:r>
              <a:rPr lang="en-US" dirty="0" smtClean="0"/>
              <a:t>Requires energy</a:t>
            </a:r>
            <a:endParaRPr lang="en-US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828800" y="3505200"/>
            <a:ext cx="5486400" cy="2705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491825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>
            <a:normAutofit/>
          </a:bodyPr>
          <a:lstStyle/>
          <a:p>
            <a:r>
              <a:rPr lang="en-US" dirty="0" smtClean="0"/>
              <a:t>Transport of large particles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4800601"/>
          </a:xfrm>
        </p:spPr>
        <p:txBody>
          <a:bodyPr/>
          <a:lstStyle/>
          <a:p>
            <a:r>
              <a:rPr lang="en-US" dirty="0" smtClean="0"/>
              <a:t>Endocytosis (stuff coming in...enter)</a:t>
            </a:r>
            <a:endParaRPr lang="en-US" dirty="0" smtClean="0"/>
          </a:p>
          <a:p>
            <a:r>
              <a:rPr lang="en-US" dirty="0" smtClean="0"/>
              <a:t>Exocytosis (stuff going out...exit)</a:t>
            </a:r>
            <a:endParaRPr lang="en-US" dirty="0" smtClean="0"/>
          </a:p>
          <a:p>
            <a:r>
              <a:rPr lang="en-US" dirty="0" smtClean="0"/>
              <a:t>Both processes require energy because they change the membrane of the cell</a:t>
            </a:r>
            <a:endParaRPr lang="en-US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95400" y="3505200"/>
            <a:ext cx="6248400" cy="3276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52326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Remember Diffusion??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Movement of particles from high concentration to low.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2400" y="2895600"/>
            <a:ext cx="8763000" cy="396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osmosis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diffusion of </a:t>
            </a:r>
            <a:r>
              <a:rPr lang="en-US" dirty="0" smtClean="0"/>
              <a:t>water</a:t>
            </a:r>
          </a:p>
          <a:p>
            <a:endParaRPr lang="en-US" dirty="0"/>
          </a:p>
          <a:p>
            <a:r>
              <a:rPr lang="en-US" dirty="0" smtClean="0"/>
              <a:t>What is diffusion???  Hint: We just said it.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92861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The Tonics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Isotonic---water flow is equal</a:t>
            </a:r>
          </a:p>
          <a:p>
            <a:endParaRPr lang="en-US" dirty="0"/>
          </a:p>
          <a:p>
            <a:r>
              <a:rPr lang="en-US" dirty="0" smtClean="0"/>
              <a:t>Hypotonic---water flows into cell</a:t>
            </a:r>
          </a:p>
          <a:p>
            <a:endParaRPr lang="en-US" dirty="0"/>
          </a:p>
          <a:p>
            <a:r>
              <a:rPr lang="en-US" dirty="0" smtClean="0"/>
              <a:t>Hypertonic---water flows out of cell.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Isotonic 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Concentrations of dissolved particles (solute) are the same both inside and outside the cell.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76400" y="2667000"/>
            <a:ext cx="6477000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7225717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Hypotonic 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Concentration of dissolved particles is lower outside the cell than inside.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47800" y="2895600"/>
            <a:ext cx="5029200" cy="358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555395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Hypertonic 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Concentration of dissolved particles is higher outside the cell than inside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00200" y="2667000"/>
            <a:ext cx="4953000" cy="3352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841391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happens to cells in these solutions?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62000" y="1752600"/>
            <a:ext cx="6477000" cy="426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300116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Facilitated diffusion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r>
              <a:rPr lang="en-US" dirty="0" smtClean="0"/>
              <a:t>Particles that need to be moved are unable to do so on their own.</a:t>
            </a:r>
          </a:p>
          <a:p>
            <a:r>
              <a:rPr lang="en-US" dirty="0" smtClean="0"/>
              <a:t>They rely on channel or transport proteins to carry them</a:t>
            </a:r>
            <a:endParaRPr 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24000" y="3429000"/>
            <a:ext cx="6172200" cy="302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7067657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220</Words>
  <Application>Microsoft Office PowerPoint</Application>
  <PresentationFormat>On-screen Show (4:3)</PresentationFormat>
  <Paragraphs>36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Chapter 8.1 Osmosis</vt:lpstr>
      <vt:lpstr>Remember Diffusion??</vt:lpstr>
      <vt:lpstr>osmosis</vt:lpstr>
      <vt:lpstr> The Tonics</vt:lpstr>
      <vt:lpstr>Isotonic solution</vt:lpstr>
      <vt:lpstr>Hypotonic solution</vt:lpstr>
      <vt:lpstr>Hypertonic solution</vt:lpstr>
      <vt:lpstr>What happens to cells in these solutions?</vt:lpstr>
      <vt:lpstr>Facilitated diffusion</vt:lpstr>
      <vt:lpstr>Passive transport</vt:lpstr>
      <vt:lpstr>Active transport</vt:lpstr>
      <vt:lpstr>Transport of large particles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8.1 Osmosis</dc:title>
  <dc:creator>Paul Benner</dc:creator>
  <cp:lastModifiedBy>Paul Benner</cp:lastModifiedBy>
  <cp:revision>4</cp:revision>
  <dcterms:created xsi:type="dcterms:W3CDTF">2013-11-10T07:21:20Z</dcterms:created>
  <dcterms:modified xsi:type="dcterms:W3CDTF">2013-11-10T07:46:26Z</dcterms:modified>
</cp:coreProperties>
</file>