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F2AFDA-908D-4AB2-BAC2-0AFE535BEE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34819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B136737A-E05E-4BF2-8556-C83CCCE6E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18AA3-6113-49DD-A403-8E371B5EA9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621E1-6780-4397-908D-1E019F7E1A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763D08-4B9E-4ADF-9D9C-DB936EAE3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1E304-EA16-4D35-9A1D-DA7C0E15DF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ECD98-227F-4D33-94DC-5FB8B4D52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5AE30-25C8-43F0-8B65-02F15AA06B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C7A12-20E7-497D-9C1F-E12B6EBD54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CA0AC-BD8F-4830-9A9E-4C5DF9C148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3791A-0B6F-4869-B347-161E02876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EC9BA-22B0-4B98-9E3C-7DDA17C07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99004-4F51-45DC-A2FE-67CBFE63F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379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04C385CB-77F0-43CF-B7E3-A6B2D5AA75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Cell Division - Mitosis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8.2….page 201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Anaphase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 err="1"/>
              <a:t>Centromeres</a:t>
            </a:r>
            <a:r>
              <a:rPr lang="en-US" sz="2800" dirty="0"/>
              <a:t> split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r>
              <a:rPr lang="en-US" sz="2800" dirty="0"/>
              <a:t>Sister </a:t>
            </a:r>
            <a:r>
              <a:rPr lang="en-US" sz="2800" dirty="0" err="1"/>
              <a:t>chromatids</a:t>
            </a:r>
            <a:r>
              <a:rPr lang="en-US" sz="2800" dirty="0"/>
              <a:t> are pulled apart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6087" name="Picture 7" descr="anaphase_te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6576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Telophase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 err="1"/>
              <a:t>Chromatids</a:t>
            </a:r>
            <a:r>
              <a:rPr lang="en-US" sz="2800" dirty="0"/>
              <a:t> are at opposite ends</a:t>
            </a:r>
          </a:p>
          <a:p>
            <a:r>
              <a:rPr lang="en-US" sz="2800" dirty="0"/>
              <a:t>Chromosomes unwind and become chromatin</a:t>
            </a:r>
          </a:p>
          <a:p>
            <a:r>
              <a:rPr lang="en-US" sz="2800" dirty="0"/>
              <a:t>Spindles break apart</a:t>
            </a:r>
          </a:p>
          <a:p>
            <a:r>
              <a:rPr lang="en-US" sz="2800" dirty="0"/>
              <a:t>Nucleus and nucleolus reappear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8135" name="Picture 7" descr="telophase_cytokinesis_text-2blevd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81200"/>
            <a:ext cx="3124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Cytokinesis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Division of cytoplasm</a:t>
            </a:r>
          </a:p>
          <a:p>
            <a:r>
              <a:rPr lang="en-US"/>
              <a:t>Occurs toward end of telophase</a:t>
            </a:r>
          </a:p>
          <a:p>
            <a:r>
              <a:rPr lang="en-US"/>
              <a:t>Animal cell – cell membrane pinches in</a:t>
            </a:r>
          </a:p>
          <a:p>
            <a:r>
              <a:rPr lang="en-US"/>
              <a:t>Plant cell – cell plate is laid down between new nuclei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Telophase</a:t>
            </a:r>
            <a:r>
              <a:rPr lang="en-US" dirty="0" smtClean="0"/>
              <a:t> and </a:t>
            </a:r>
            <a:r>
              <a:rPr lang="en-US" dirty="0" err="1" smtClean="0"/>
              <a:t>Cytokinesis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52229" name="Picture 5" descr="cytokine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810375" cy="408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05" name="Picture 5" descr="cytokinesis-3890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of Mitosis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Produces 2 genetically identical cells</a:t>
            </a:r>
          </a:p>
          <a:p>
            <a:r>
              <a:rPr lang="en-US"/>
              <a:t>Can be used by single-celled organisms to reproduce</a:t>
            </a:r>
          </a:p>
          <a:p>
            <a:r>
              <a:rPr lang="en-US"/>
              <a:t>In multi-celled organisms used for producing tissues </a:t>
            </a:r>
            <a:r>
              <a:rPr lang="en-US">
                <a:sym typeface="Wingdings" pitchFamily="2" charset="2"/>
              </a:rPr>
              <a:t> organs  organ systems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Cell Size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 cells are </a:t>
            </a:r>
            <a:r>
              <a:rPr lang="en-US" dirty="0" smtClean="0"/>
              <a:t>inefficient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Wastes and nutrients cannot be moved quickly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DNA can only make so much 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Divide or die!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Small cells are able to perform life functions more easily than large cells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Cell Cycle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Sequence of growth and division of a cell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Consists of two parts:</a:t>
            </a:r>
          </a:p>
          <a:p>
            <a:pPr lvl="2"/>
            <a:r>
              <a:rPr lang="en-US"/>
              <a:t>Interphase</a:t>
            </a:r>
          </a:p>
          <a:p>
            <a:pPr lvl="2"/>
            <a:r>
              <a:rPr lang="en-US"/>
              <a:t>Mitosis</a:t>
            </a:r>
          </a:p>
          <a:p>
            <a:pPr lvl="2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Interphase 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Busiest and longest period of a cell cycle</a:t>
            </a:r>
          </a:p>
          <a:p>
            <a:r>
              <a:rPr lang="en-US" sz="2400" dirty="0"/>
              <a:t>G1- cell grows and proteins are made</a:t>
            </a:r>
          </a:p>
          <a:p>
            <a:r>
              <a:rPr lang="en-US" sz="2400" dirty="0"/>
              <a:t>S phase – cell copies chromosomes</a:t>
            </a:r>
          </a:p>
          <a:p>
            <a:r>
              <a:rPr lang="en-US" sz="2400" dirty="0"/>
              <a:t>G2 – organelles are made; cells parts for division are assembled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38919" name="Picture 7" descr="interphase_text-1j6q2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05000"/>
            <a:ext cx="3971925" cy="31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Mitosis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Series of phases involved in the division of a cell’s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Prophase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Longest phase of mitosis</a:t>
            </a:r>
          </a:p>
          <a:p>
            <a:r>
              <a:rPr lang="en-US" sz="2800"/>
              <a:t>Chromatin becomes visible chromosomes</a:t>
            </a:r>
          </a:p>
          <a:p>
            <a:r>
              <a:rPr lang="en-US" sz="2800"/>
              <a:t>Sister chromatids are held together by centromere</a:t>
            </a:r>
          </a:p>
          <a:p>
            <a:r>
              <a:rPr lang="en-US" sz="2800"/>
              <a:t>Nucleus and nucleolus disappear</a:t>
            </a:r>
          </a:p>
          <a:p>
            <a:r>
              <a:rPr lang="en-US" sz="2800"/>
              <a:t>Centrioles begin to move to opposite ends of cell </a:t>
            </a:r>
          </a:p>
          <a:p>
            <a:r>
              <a:rPr lang="en-US" sz="2800"/>
              <a:t>Spindles form from centrioles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Prophase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3013" name="Picture 5" descr="Proph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943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Metaphase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Shortest phase of mitosis</a:t>
            </a:r>
          </a:p>
          <a:p>
            <a:r>
              <a:rPr lang="en-US" sz="2800" dirty="0" err="1"/>
              <a:t>Centromere</a:t>
            </a:r>
            <a:r>
              <a:rPr lang="en-US" sz="2800" dirty="0"/>
              <a:t> attaches to spindle fibers</a:t>
            </a:r>
          </a:p>
          <a:p>
            <a:r>
              <a:rPr lang="en-US" sz="2800" dirty="0"/>
              <a:t>Chromosomes line up at equator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4039" name="Picture 7" descr="metaphase_text-sh2k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81200"/>
            <a:ext cx="3819525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417</TotalTime>
  <Words>256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Wingdings</vt:lpstr>
      <vt:lpstr>Arial Black</vt:lpstr>
      <vt:lpstr>Radial</vt:lpstr>
      <vt:lpstr>Cell Division - Mitosis</vt:lpstr>
      <vt:lpstr>Cell Size </vt:lpstr>
      <vt:lpstr>Solution?</vt:lpstr>
      <vt:lpstr>The Cell Cycle</vt:lpstr>
      <vt:lpstr>Interphase </vt:lpstr>
      <vt:lpstr>Mitosis</vt:lpstr>
      <vt:lpstr>Prophase</vt:lpstr>
      <vt:lpstr>Prophase</vt:lpstr>
      <vt:lpstr>Metaphase</vt:lpstr>
      <vt:lpstr>Anaphase</vt:lpstr>
      <vt:lpstr>Telophase</vt:lpstr>
      <vt:lpstr>Cytokinesis</vt:lpstr>
      <vt:lpstr>Telophase and Cytokinesis</vt:lpstr>
      <vt:lpstr> </vt:lpstr>
      <vt:lpstr>Results of Mitosis</vt:lpstr>
    </vt:vector>
  </TitlesOfParts>
  <Company>WCS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 - Mitosis</dc:title>
  <dc:creator>warren</dc:creator>
  <cp:lastModifiedBy>Paul Benner</cp:lastModifiedBy>
  <cp:revision>5</cp:revision>
  <dcterms:created xsi:type="dcterms:W3CDTF">2011-12-02T11:45:25Z</dcterms:created>
  <dcterms:modified xsi:type="dcterms:W3CDTF">2013-12-15T22:40:30Z</dcterms:modified>
</cp:coreProperties>
</file>