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70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EC24F3-011C-4F85-BC93-D58C007D4228}">
          <p14:sldIdLst>
            <p14:sldId id="256"/>
            <p14:sldId id="257"/>
            <p14:sldId id="258"/>
            <p14:sldId id="259"/>
            <p14:sldId id="263"/>
            <p14:sldId id="270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77731-281D-4723-8B4C-7BFF9240C84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B97C4-3094-442A-989C-CB5F6BE2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7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50CAEB-645D-4117-A402-6468EFEC399D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6FD04E-BE79-43B5-90E8-338C0DF8D2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6.2 &amp; 8.1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8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dissolved particles is higher outside the cell than inside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4953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3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cells in these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6477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Particles that need to be moved are unable to do so on their own.</a:t>
            </a:r>
          </a:p>
          <a:p>
            <a:r>
              <a:rPr lang="en-US" dirty="0" smtClean="0"/>
              <a:t>They rely on channel or transport proteins to carry them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54864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7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require energy to move substances across membranes</a:t>
            </a:r>
          </a:p>
          <a:p>
            <a:r>
              <a:rPr lang="en-US" dirty="0" smtClean="0"/>
              <a:t>Substances move with a concentration gradient (high to low)</a:t>
            </a:r>
          </a:p>
          <a:p>
            <a:r>
              <a:rPr lang="en-US" dirty="0" smtClean="0"/>
              <a:t>Examples – diffusion, osmosis, facilitated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Moves particles from an area of low concentration to an area of high concentration</a:t>
            </a:r>
          </a:p>
          <a:p>
            <a:r>
              <a:rPr lang="en-US" dirty="0" smtClean="0"/>
              <a:t>Requires energy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486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8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 of large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Endocytosis</a:t>
            </a:r>
          </a:p>
          <a:p>
            <a:r>
              <a:rPr lang="en-US" dirty="0" smtClean="0"/>
              <a:t>Exocytosis</a:t>
            </a:r>
          </a:p>
          <a:p>
            <a:r>
              <a:rPr lang="en-US" dirty="0" smtClean="0"/>
              <a:t>Both processes require energy because they change the membrane of the cell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4191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 movement of particles from where there is a lot to where there is little</a:t>
            </a:r>
          </a:p>
          <a:p>
            <a:r>
              <a:rPr lang="en-US" dirty="0" smtClean="0"/>
              <a:t>Happens because particles are always moving randomly</a:t>
            </a:r>
          </a:p>
        </p:txBody>
      </p:sp>
    </p:spTree>
    <p:extLst>
      <p:ext uri="{BB962C8B-B14F-4D97-AF65-F5344CB8AC3E}">
        <p14:creationId xmlns:p14="http://schemas.microsoft.com/office/powerpoint/2010/main" val="41999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096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1625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0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/>
              <a:t>Necessary to make sure nutrients and waste are delivered to the appropriate location in a </a:t>
            </a:r>
            <a:r>
              <a:rPr lang="en-US" dirty="0" smtClean="0"/>
              <a:t>cell</a:t>
            </a:r>
          </a:p>
          <a:p>
            <a:pPr marL="0" lvl="1" indent="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dirty="0"/>
          </a:p>
          <a:p>
            <a:r>
              <a:rPr lang="en-US" dirty="0" smtClean="0"/>
              <a:t>Three </a:t>
            </a:r>
            <a:r>
              <a:rPr lang="en-US" dirty="0"/>
              <a:t>things affect the rate of diffusion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Concentration</a:t>
            </a:r>
            <a:endParaRPr lang="en-US" dirty="0"/>
          </a:p>
          <a:p>
            <a:pPr lvl="1"/>
            <a:r>
              <a:rPr lang="en-US" dirty="0"/>
              <a:t>Temperature</a:t>
            </a:r>
          </a:p>
          <a:p>
            <a:pPr lvl="1"/>
            <a:r>
              <a:rPr lang="en-US" dirty="0"/>
              <a:t>Pressure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1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Transports materials</a:t>
            </a:r>
          </a:p>
          <a:p>
            <a:r>
              <a:rPr lang="en-US" dirty="0" smtClean="0"/>
              <a:t>Resists temperature change</a:t>
            </a:r>
          </a:p>
          <a:p>
            <a:r>
              <a:rPr lang="en-US" dirty="0"/>
              <a:t>Allows substances to be dissolved so they can interact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diffusion of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Concentrations of dissolved particles (solute) are the same both inside and outside the cell.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4486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5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dissolved particles is lower outside the cell than inside.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5029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39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409</TotalTime>
  <Words>224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Cell transport</vt:lpstr>
      <vt:lpstr>diffusion</vt:lpstr>
      <vt:lpstr>PowerPoint Presentation</vt:lpstr>
      <vt:lpstr>PowerPoint Presentation</vt:lpstr>
      <vt:lpstr>PowerPoint Presentation</vt:lpstr>
      <vt:lpstr>water</vt:lpstr>
      <vt:lpstr>osmosis</vt:lpstr>
      <vt:lpstr>Isotonic solution</vt:lpstr>
      <vt:lpstr>Hypotonic solution</vt:lpstr>
      <vt:lpstr>Hypertonic solution</vt:lpstr>
      <vt:lpstr>What happens to cells in these solutions?</vt:lpstr>
      <vt:lpstr>Facilitated diffusion</vt:lpstr>
      <vt:lpstr>Passive transport</vt:lpstr>
      <vt:lpstr>Active transport</vt:lpstr>
      <vt:lpstr>Transport of large particles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</dc:title>
  <dc:creator>warren</dc:creator>
  <cp:lastModifiedBy>warren</cp:lastModifiedBy>
  <cp:revision>5</cp:revision>
  <cp:lastPrinted>2012-11-26T16:30:17Z</cp:lastPrinted>
  <dcterms:created xsi:type="dcterms:W3CDTF">2012-11-26T11:59:19Z</dcterms:created>
  <dcterms:modified xsi:type="dcterms:W3CDTF">2012-11-26T18:48:26Z</dcterms:modified>
</cp:coreProperties>
</file>