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576E0-3E85-4884-88EF-2C573EF8619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B46F3-E486-4D58-BBC1-FED83E78718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Biology: The Study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develop and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indicates a change in overall size and mass of an organism</a:t>
            </a:r>
          </a:p>
          <a:p>
            <a:r>
              <a:rPr lang="en-US" dirty="0" smtClean="0"/>
              <a:t>Development involves changes that occur in both internal and external appearances</a:t>
            </a:r>
          </a:p>
          <a:p>
            <a:pPr lvl="1"/>
            <a:r>
              <a:rPr lang="en-US" dirty="0" smtClean="0"/>
              <a:t>Puberty in humans</a:t>
            </a:r>
          </a:p>
          <a:p>
            <a:pPr lvl="1"/>
            <a:r>
              <a:rPr lang="en-US" dirty="0" smtClean="0"/>
              <a:t>Changes in baby birds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8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have the ability to reproduce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living things reproduce</a:t>
            </a:r>
          </a:p>
          <a:p>
            <a:r>
              <a:rPr lang="en-US" dirty="0" smtClean="0"/>
              <a:t>This characteristic is not essential to an individual, but it is to a species</a:t>
            </a:r>
          </a:p>
          <a:p>
            <a:r>
              <a:rPr lang="en-US" dirty="0" smtClean="0"/>
              <a:t>If a species does not reproduce it will go extinct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8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contain genetic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contain DNA which holds all of their instructions for life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4953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21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&amp; 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3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</a:p>
          <a:p>
            <a:r>
              <a:rPr lang="en-US" dirty="0" smtClean="0"/>
              <a:t>Recognizing that a problem exists</a:t>
            </a:r>
          </a:p>
          <a:p>
            <a:r>
              <a:rPr lang="en-US" dirty="0" smtClean="0"/>
              <a:t>Developing a hypothesis</a:t>
            </a:r>
          </a:p>
          <a:p>
            <a:r>
              <a:rPr lang="en-US" dirty="0" smtClean="0"/>
              <a:t>Design an experiment</a:t>
            </a:r>
          </a:p>
          <a:p>
            <a:r>
              <a:rPr lang="en-US" dirty="0" smtClean="0"/>
              <a:t>Conduct the experiment</a:t>
            </a:r>
          </a:p>
          <a:p>
            <a:r>
              <a:rPr lang="en-US" dirty="0" smtClean="0"/>
              <a:t>Analyze data</a:t>
            </a:r>
          </a:p>
          <a:p>
            <a:r>
              <a:rPr lang="en-US" dirty="0" smtClean="0"/>
              <a:t>Draw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3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to answer questions and solve problems</a:t>
            </a:r>
          </a:p>
          <a:p>
            <a:r>
              <a:rPr lang="en-US" dirty="0" smtClean="0"/>
              <a:t>Must always have a control</a:t>
            </a:r>
          </a:p>
          <a:p>
            <a:r>
              <a:rPr lang="en-US" dirty="0" smtClean="0"/>
              <a:t>Should only test one variable at a time</a:t>
            </a:r>
          </a:p>
          <a:p>
            <a:pPr lvl="1"/>
            <a:r>
              <a:rPr lang="en-US" dirty="0" smtClean="0"/>
              <a:t>Independent variable</a:t>
            </a:r>
          </a:p>
          <a:p>
            <a:pPr lvl="1"/>
            <a:r>
              <a:rPr lang="en-US" dirty="0" smtClean="0"/>
              <a:t>Dependent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4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how to do conversions using the scale (it will not be provided)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k    h    da     base     d    c    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9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71499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37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study biology?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Learn about living and once living things</a:t>
            </a:r>
          </a:p>
          <a:p>
            <a:pPr marL="0" indent="0"/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Study how living things interact</a:t>
            </a:r>
          </a:p>
          <a:p>
            <a:pPr marL="0" indent="0"/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Study problems and propose solutions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747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 organism must exhibit all characteristics of life in order to be considered living.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These characteristics are: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Highly organized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Made of one or more cell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Acquire and use energy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Respond to stimuli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Adapt and evolve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Develop and grow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Reproduce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Contain genetic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6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are highly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runs from the smallest atoms to the largest organism</a:t>
            </a:r>
          </a:p>
          <a:p>
            <a:r>
              <a:rPr lang="en-US" dirty="0" smtClean="0"/>
              <a:t>On the chemical level: atoms, molecules, compounds</a:t>
            </a:r>
          </a:p>
          <a:p>
            <a:r>
              <a:rPr lang="en-US" dirty="0" smtClean="0"/>
              <a:t>Compounds are then organized into cells, tissues, organs, organ systems, and organisms</a:t>
            </a:r>
          </a:p>
          <a:p>
            <a:r>
              <a:rPr lang="en-US" dirty="0" smtClean="0"/>
              <a:t>Not all living things exhibit all levels of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7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104775"/>
            <a:ext cx="6476999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57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are made of one or more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organisms consist of a single cell</a:t>
            </a:r>
          </a:p>
          <a:p>
            <a:r>
              <a:rPr lang="en-US" dirty="0" smtClean="0"/>
              <a:t>More complex organisms consist of trillions and trillions of cells (humans have approximately 100 trillion!)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s://encrypted-tbn0.google.com/images?q=tbn:ANd9GcTKJ_6g3zR12coYGU5BqLNIsByEIneoIp7Rbm3TVZ0bYWRnq4B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3812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59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acquire and use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use different processes to accomplish this goal</a:t>
            </a:r>
          </a:p>
          <a:p>
            <a:r>
              <a:rPr lang="en-US" dirty="0" smtClean="0"/>
              <a:t>Some organisms use sunlight for energy</a:t>
            </a:r>
          </a:p>
          <a:p>
            <a:r>
              <a:rPr lang="en-US" dirty="0" smtClean="0"/>
              <a:t>Others use energy found in the food they consume </a:t>
            </a:r>
            <a:endParaRPr lang="en-US" dirty="0"/>
          </a:p>
        </p:txBody>
      </p:sp>
      <p:pic>
        <p:nvPicPr>
          <p:cNvPr id="3076" name="Picture 4" descr="https://encrypted-tbn3.google.com/images?q=tbn:ANd9GcT09Z4j1yYMyIFXRRK_JACxaoiB67VIefyyiwSVJ0bhvFWuLTs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0"/>
            <a:ext cx="4191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18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respond to stimuli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stimulus is anything in an organism’s environment that causes it to react</a:t>
            </a:r>
          </a:p>
          <a:p>
            <a:r>
              <a:rPr lang="en-US" dirty="0" smtClean="0"/>
              <a:t>Allows the organism to remain safe</a:t>
            </a:r>
          </a:p>
          <a:p>
            <a:r>
              <a:rPr lang="en-US" dirty="0" smtClean="0"/>
              <a:t>Also allows an organism to maintain homeostasis</a:t>
            </a:r>
          </a:p>
          <a:p>
            <a:pPr lvl="1"/>
            <a:r>
              <a:rPr lang="en-US" dirty="0" smtClean="0"/>
              <a:t>A stable internal environment</a:t>
            </a:r>
          </a:p>
          <a:p>
            <a:pPr lvl="1"/>
            <a:r>
              <a:rPr lang="en-US" dirty="0" smtClean="0"/>
              <a:t>Without this stability an organism will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0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evolve and adapt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things are constantly changing</a:t>
            </a:r>
          </a:p>
          <a:p>
            <a:r>
              <a:rPr lang="en-US" dirty="0" smtClean="0"/>
              <a:t>This is known as evolution</a:t>
            </a:r>
          </a:p>
          <a:p>
            <a:r>
              <a:rPr lang="en-US" dirty="0" smtClean="0"/>
              <a:t>Evolution occurs through the development of adaptations</a:t>
            </a:r>
          </a:p>
          <a:p>
            <a:pPr lvl="1"/>
            <a:r>
              <a:rPr lang="en-US" dirty="0" smtClean="0"/>
              <a:t>Structural, behavioral, or metabolic changes</a:t>
            </a:r>
          </a:p>
          <a:p>
            <a:pPr lvl="1"/>
            <a:r>
              <a:rPr lang="en-US" dirty="0" smtClean="0"/>
              <a:t>Allows the organism to better fit its environment which allows it to survive and reproduce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0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443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Biology: The Study of Life</vt:lpstr>
      <vt:lpstr>Why study biology?</vt:lpstr>
      <vt:lpstr>Characteristics of living things</vt:lpstr>
      <vt:lpstr>Living things are highly organized</vt:lpstr>
      <vt:lpstr>PowerPoint Presentation</vt:lpstr>
      <vt:lpstr>Living things are made of one or more cells</vt:lpstr>
      <vt:lpstr>Living things acquire and use energy</vt:lpstr>
      <vt:lpstr>Living things respond to stimuli</vt:lpstr>
      <vt:lpstr>Living things evolve and adapt</vt:lpstr>
      <vt:lpstr>Living things develop and grow</vt:lpstr>
      <vt:lpstr>Living things have the ability to reproduce</vt:lpstr>
      <vt:lpstr>Living things contain genetic information</vt:lpstr>
      <vt:lpstr>Section 1.2 &amp; 1.3</vt:lpstr>
      <vt:lpstr>The Scientific Method</vt:lpstr>
      <vt:lpstr>Experiments </vt:lpstr>
      <vt:lpstr>Metric Conversions</vt:lpstr>
      <vt:lpstr>Safety Symbols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Biology: THE Study of life</dc:title>
  <dc:creator>warren</dc:creator>
  <cp:lastModifiedBy>Windows User</cp:lastModifiedBy>
  <cp:revision>8</cp:revision>
  <dcterms:created xsi:type="dcterms:W3CDTF">2012-09-13T17:11:14Z</dcterms:created>
  <dcterms:modified xsi:type="dcterms:W3CDTF">2014-09-08T11:07:14Z</dcterms:modified>
</cp:coreProperties>
</file>